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</p:sldIdLst>
  <p:sldSz cx="18669000" cy="1066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43" autoAdjust="0"/>
  </p:normalViewPr>
  <p:slideViewPr>
    <p:cSldViewPr>
      <p:cViewPr varScale="1">
        <p:scale>
          <a:sx n="65" d="100"/>
          <a:sy n="65" d="100"/>
        </p:scale>
        <p:origin x="108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52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693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32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989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521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774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545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467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670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683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301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190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757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0</Words>
  <Application>Microsoft Macintosh PowerPoint</Application>
  <PresentationFormat>Personalizado</PresentationFormat>
  <Paragraphs>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internacional PRO2023</dc:title>
  <cp:lastModifiedBy>Yonier Muñoz Zuleta</cp:lastModifiedBy>
  <cp:revision>6</cp:revision>
  <dcterms:created xsi:type="dcterms:W3CDTF">2006-08-16T00:00:00Z</dcterms:created>
  <dcterms:modified xsi:type="dcterms:W3CDTF">2023-05-29T17:37:36Z</dcterms:modified>
  <dc:identifier>DAFZ0EVMCLY</dc:identifier>
</cp:coreProperties>
</file>